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01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3A21F97-D8BA-4513-9C35-5A138EC6C2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5861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C1972D-82D6-4958-85F6-ACE6A017E4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560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79249AF3-FBC1-420B-AD97-253199081FD0}" type="slidenum">
              <a:rPr lang="en-US" altLang="en-US" sz="1200" smtClean="0"/>
              <a:pPr eaLnBrk="1" hangingPunct="1">
                <a:defRPr/>
              </a:pPr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7142EE71-19AE-4819-8072-6091F0AC7875}" type="slidenum">
              <a:rPr lang="en-US" altLang="en-US" sz="1200" smtClean="0"/>
              <a:pPr eaLnBrk="1" hangingPunct="1">
                <a:defRPr/>
              </a:pPr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01E22344-B3F0-41A9-A0F3-FE8B1A004C72}" type="slidenum">
              <a:rPr lang="en-US" altLang="en-US" sz="1200" smtClean="0"/>
              <a:pPr eaLnBrk="1" hangingPunct="1">
                <a:defRPr/>
              </a:pPr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5665516F-7223-4AC7-85FE-24DF9B6CA719}" type="slidenum">
              <a:rPr lang="en-US" altLang="en-US" sz="1200" smtClean="0"/>
              <a:pPr eaLnBrk="1" hangingPunct="1">
                <a:defRPr/>
              </a:pPr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6F86101E-30F8-46F7-A70A-B4EAE2603649}" type="slidenum">
              <a:rPr lang="en-US" altLang="en-US" sz="1200" smtClean="0"/>
              <a:pPr eaLnBrk="1" hangingPunct="1">
                <a:defRPr/>
              </a:pPr>
              <a:t>5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4657653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75586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2" r:id="rId1"/>
    <p:sldLayoutId id="2147483711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92088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H026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哦</a:t>
            </a:r>
            <a:r>
              <a:rPr lang="zh-TW" altLang="en-US" sz="2600" dirty="0"/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</a:t>
            </a:r>
            <a:r>
              <a:rPr lang="zh-TW" altLang="en-US" sz="2600" dirty="0"/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是祢召我們</a:t>
            </a:r>
            <a:b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BY THEE, O GOD, INVITED (1/5)</a:t>
            </a:r>
          </a:p>
        </p:txBody>
      </p: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0" y="900000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哦，神，是祢召我們來看祢的兒子，</a:t>
            </a:r>
          </a:p>
          <a:p>
            <a:pPr algn="ctr"/>
            <a:r>
              <a:rPr lang="en-US" altLang="zh-TW" sz="2800" dirty="0"/>
              <a:t>By Thee, O God, invited, we look unto the Son,</a:t>
            </a:r>
          </a:p>
          <a:p>
            <a:pPr algn="ctr"/>
            <a:r>
              <a:rPr lang="zh-TW" altLang="en-US" dirty="0"/>
              <a:t>祂是祢心的奇珍，祂行完祢意思：</a:t>
            </a:r>
          </a:p>
          <a:p>
            <a:pPr algn="ctr"/>
            <a:r>
              <a:rPr lang="en-US" altLang="zh-TW" sz="2800" dirty="0"/>
              <a:t>In Whom Thy soul delighted, Who all Thy will hath done;</a:t>
            </a:r>
          </a:p>
          <a:p>
            <a:pPr algn="ctr"/>
            <a:r>
              <a:rPr lang="zh-TW" altLang="en-US" dirty="0"/>
              <a:t>我們因祢肯白捨祢的獨一心愛，</a:t>
            </a:r>
          </a:p>
          <a:p>
            <a:pPr algn="ctr"/>
            <a:r>
              <a:rPr lang="en-US" altLang="zh-TW" sz="2800" dirty="0"/>
              <a:t>And by the one chief treasure, Thy bosom freely gave,</a:t>
            </a:r>
          </a:p>
          <a:p>
            <a:pPr algn="ctr"/>
            <a:r>
              <a:rPr lang="zh-TW" altLang="en-US" dirty="0"/>
              <a:t>才知祢心是真切要救我們脫害。</a:t>
            </a:r>
          </a:p>
          <a:p>
            <a:pPr algn="ctr"/>
            <a:r>
              <a:rPr lang="en-US" altLang="zh-TW" sz="2800" dirty="0"/>
              <a:t>Thine own pure love we measure, Thy willing mind to save.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556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H026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/>
            <a:r>
              <a:rPr lang="zh-TW" altLang="en-US" dirty="0"/>
              <a:t>哦，聖父，憐憫的神，我們因子的名，</a:t>
            </a:r>
          </a:p>
          <a:p>
            <a:pPr algn="ctr"/>
            <a:r>
              <a:rPr lang="en-US" altLang="zh-TW" sz="2800" dirty="0"/>
              <a:t>O God of mercy - Father! The one unchanging claim,</a:t>
            </a:r>
          </a:p>
          <a:p>
            <a:pPr algn="ctr"/>
            <a:r>
              <a:rPr lang="zh-TW" altLang="en-US" dirty="0"/>
              <a:t>才敢向祢常求恩，才有永遠生命。</a:t>
            </a:r>
          </a:p>
          <a:p>
            <a:pPr algn="ctr"/>
            <a:r>
              <a:rPr lang="en-US" altLang="zh-TW" sz="2800" dirty="0"/>
              <a:t>The brightest hopes, we gather from </a:t>
            </a:r>
          </a:p>
          <a:p>
            <a:pPr algn="ctr"/>
            <a:r>
              <a:rPr lang="en-US" altLang="zh-TW" sz="2800" dirty="0"/>
              <a:t>Christ’s most precious name:</a:t>
            </a:r>
          </a:p>
          <a:p>
            <a:pPr algn="ctr"/>
            <a:r>
              <a:rPr lang="zh-TW" altLang="en-US" dirty="0"/>
              <a:t>祢耳所常愛聽聞，悠揚如音樂的，</a:t>
            </a:r>
          </a:p>
          <a:p>
            <a:pPr algn="ctr"/>
            <a:r>
              <a:rPr lang="en-US" altLang="zh-TW" sz="2800" dirty="0"/>
              <a:t>What always sounds so sweetly in Thine unwearied ear,</a:t>
            </a:r>
          </a:p>
          <a:p>
            <a:pPr algn="ctr"/>
            <a:r>
              <a:rPr lang="zh-TW" altLang="en-US" dirty="0"/>
              <a:t>已叫我們的靈魂，脫盡所有猜疑。</a:t>
            </a:r>
          </a:p>
          <a:p>
            <a:pPr algn="ctr"/>
            <a:r>
              <a:rPr lang="en-US" altLang="zh-TW" sz="2800" dirty="0"/>
              <a:t>Has freed our souls completely from all our guilt and fear.</a:t>
            </a:r>
          </a:p>
          <a:p>
            <a:pPr eaLnBrk="1" hangingPunct="1"/>
            <a:endParaRPr lang="en-US" altLang="zh-TW" sz="2800" dirty="0"/>
          </a:p>
          <a:p>
            <a:pPr algn="ctr" eaLnBrk="1" hangingPunct="1"/>
            <a:endParaRPr lang="en-US" altLang="zh-TW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7013"/>
            <a:ext cx="9144000" cy="421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H026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/>
            <a:r>
              <a:rPr lang="zh-TW" altLang="en-US" dirty="0"/>
              <a:t>戰兢罪人心常怕祢永不忘先前，</a:t>
            </a:r>
          </a:p>
          <a:p>
            <a:pPr algn="ctr"/>
            <a:r>
              <a:rPr lang="en-US" altLang="zh-TW" sz="2800" dirty="0"/>
              <a:t>The trembling sinner </a:t>
            </a:r>
            <a:r>
              <a:rPr lang="en-US" altLang="zh-TW" sz="2800" dirty="0" err="1"/>
              <a:t>feareth</a:t>
            </a:r>
            <a:r>
              <a:rPr lang="en-US" altLang="zh-TW" sz="2800" dirty="0"/>
              <a:t> that God can never forget;</a:t>
            </a:r>
          </a:p>
          <a:p>
            <a:pPr algn="ctr"/>
            <a:r>
              <a:rPr lang="zh-TW" altLang="en-US" dirty="0"/>
              <a:t>但祂一次的受罰，使祢不再記念。</a:t>
            </a:r>
          </a:p>
          <a:p>
            <a:pPr algn="ctr"/>
            <a:r>
              <a:rPr lang="en-US" altLang="zh-TW" sz="2800" dirty="0"/>
              <a:t>But one full payment </a:t>
            </a:r>
            <a:r>
              <a:rPr lang="en-US" altLang="zh-TW" sz="2800" dirty="0" err="1"/>
              <a:t>cleareth</a:t>
            </a:r>
            <a:r>
              <a:rPr lang="en-US" altLang="zh-TW" sz="2800" dirty="0"/>
              <a:t> His memory of all debt.</a:t>
            </a:r>
          </a:p>
          <a:p>
            <a:pPr algn="ctr"/>
            <a:r>
              <a:rPr lang="zh-TW" altLang="en-US" dirty="0"/>
              <a:t>當無甚麼可以使我們得自由時，</a:t>
            </a:r>
          </a:p>
          <a:p>
            <a:pPr algn="ctr"/>
            <a:r>
              <a:rPr lang="en-US" altLang="zh-TW" sz="2800" dirty="0"/>
              <a:t>When naught beside could free us or set our souls at large,</a:t>
            </a:r>
          </a:p>
          <a:p>
            <a:pPr algn="ctr"/>
            <a:r>
              <a:rPr lang="zh-TW" altLang="en-US" dirty="0"/>
              <a:t>父，祢愛子的受死，還了我們罪值。</a:t>
            </a:r>
          </a:p>
          <a:p>
            <a:pPr algn="ctr"/>
            <a:r>
              <a:rPr lang="en-US" altLang="zh-TW" sz="2800" dirty="0"/>
              <a:t>The death of God’s Beloved secured a full discharge.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7013"/>
            <a:ext cx="9144000" cy="464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H026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/>
            <a:r>
              <a:rPr lang="zh-TW" altLang="en-US" dirty="0"/>
              <a:t>祢對我們(信祂的)心中已無忿怒，</a:t>
            </a:r>
          </a:p>
          <a:p>
            <a:pPr algn="ctr"/>
            <a:r>
              <a:rPr lang="en-US" altLang="zh-TW" sz="2800" dirty="0"/>
              <a:t>No wrath God’s heart </a:t>
            </a:r>
            <a:r>
              <a:rPr lang="en-US" altLang="zh-TW" sz="2800" dirty="0" err="1"/>
              <a:t>retaineth</a:t>
            </a:r>
            <a:r>
              <a:rPr lang="en-US" altLang="zh-TW" sz="2800" dirty="0"/>
              <a:t> to </a:t>
            </a:r>
            <a:r>
              <a:rPr lang="en-US" altLang="zh-TW" sz="2800" dirty="0" err="1"/>
              <a:t>usward</a:t>
            </a:r>
            <a:r>
              <a:rPr lang="en-US" altLang="zh-TW" sz="2800" dirty="0"/>
              <a:t> who believe;</a:t>
            </a:r>
          </a:p>
          <a:p>
            <a:pPr algn="ctr"/>
            <a:r>
              <a:rPr lang="zh-TW" altLang="en-US" dirty="0"/>
              <a:t>我們現今也無忌，因知祢已眷顧；</a:t>
            </a:r>
          </a:p>
          <a:p>
            <a:pPr algn="ctr"/>
            <a:r>
              <a:rPr lang="en-US" altLang="zh-TW" sz="2800" dirty="0"/>
              <a:t>No dread in ours </a:t>
            </a:r>
            <a:r>
              <a:rPr lang="en-US" altLang="zh-TW" sz="2800" dirty="0" err="1"/>
              <a:t>remaineth</a:t>
            </a:r>
            <a:r>
              <a:rPr lang="en-US" altLang="zh-TW" sz="2800" dirty="0"/>
              <a:t> as we His love receive;</a:t>
            </a:r>
          </a:p>
          <a:p>
            <a:pPr algn="ctr"/>
            <a:r>
              <a:rPr lang="zh-TW" altLang="en-US" dirty="0"/>
              <a:t>回家兒女祢親嘴，並賜光明衣袍，</a:t>
            </a:r>
          </a:p>
          <a:p>
            <a:pPr algn="ctr"/>
            <a:r>
              <a:rPr lang="en-US" altLang="zh-TW" sz="2800" dirty="0"/>
              <a:t>Returning sons He kisses, and with His robe invests;</a:t>
            </a:r>
          </a:p>
          <a:p>
            <a:pPr algn="ctr"/>
            <a:r>
              <a:rPr lang="zh-TW" altLang="en-US" dirty="0"/>
              <a:t>祢的慈愛已安慰我們心中苦惱。</a:t>
            </a:r>
          </a:p>
          <a:p>
            <a:pPr algn="ctr"/>
            <a:r>
              <a:rPr lang="en-US" altLang="zh-TW" sz="2800" dirty="0"/>
              <a:t>His perfect love dismisses all terror from our breasts.</a:t>
            </a:r>
          </a:p>
          <a:p>
            <a:pPr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7013"/>
            <a:ext cx="9144000" cy="421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H026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/>
            <a:r>
              <a:rPr lang="zh-TW" altLang="en-US" dirty="0"/>
              <a:t>哦，祢怎麼能喜歡我們這樣的人？</a:t>
            </a:r>
          </a:p>
          <a:p>
            <a:pPr algn="ctr"/>
            <a:r>
              <a:rPr lang="en-US" altLang="zh-TW" sz="2800" dirty="0"/>
              <a:t>O God, how canst Thou care for vile sinners such as we?</a:t>
            </a:r>
          </a:p>
          <a:p>
            <a:pPr algn="ctr"/>
            <a:r>
              <a:rPr lang="zh-TW" altLang="en-US" dirty="0"/>
              <a:t>我們豈非使祢難，豈非見祢就恨？</a:t>
            </a:r>
          </a:p>
          <a:p>
            <a:pPr algn="ctr"/>
            <a:r>
              <a:rPr lang="en-US" altLang="zh-TW" sz="2800" dirty="0"/>
              <a:t>We only made Thee </a:t>
            </a:r>
            <a:r>
              <a:rPr lang="en-US" altLang="zh-TW" sz="2800" dirty="0" err="1"/>
              <a:t>heartsore</a:t>
            </a:r>
            <a:r>
              <a:rPr lang="en-US" altLang="zh-TW" sz="2800" dirty="0"/>
              <a:t>, we loathed Thy face to see.</a:t>
            </a:r>
          </a:p>
          <a:p>
            <a:pPr algn="ctr"/>
            <a:r>
              <a:rPr lang="zh-TW" altLang="en-US" dirty="0"/>
              <a:t>哦，真希奇，最希奇！這是神聖奧秘！</a:t>
            </a:r>
          </a:p>
          <a:p>
            <a:pPr algn="ctr"/>
            <a:r>
              <a:rPr lang="en-US" altLang="zh-TW" sz="2800" dirty="0"/>
              <a:t>O wonder of all wonders, o mystery divine:</a:t>
            </a:r>
          </a:p>
          <a:p>
            <a:pPr algn="ctr"/>
            <a:r>
              <a:rPr lang="zh-TW" altLang="en-US" dirty="0"/>
              <a:t>從前發聲如雷的，說：“罪人，我屬你!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  <a:endParaRPr lang="zh-TW" alt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en-US" altLang="zh-TW" sz="2800" dirty="0"/>
              <a:t>The One who spoke with thunders says, “Sinner, I am Thine.”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627</TotalTime>
  <Words>527</Words>
  <Application>Microsoft Office PowerPoint</Application>
  <PresentationFormat>On-screen Show (16:9)</PresentationFormat>
  <Paragraphs>51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標楷體</vt:lpstr>
      <vt:lpstr>Arial</vt:lpstr>
      <vt:lpstr>Arial Narrow</vt:lpstr>
      <vt:lpstr>Times New Roman</vt:lpstr>
      <vt:lpstr>Wingdings</vt:lpstr>
      <vt:lpstr>cccta_hymn</vt:lpstr>
      <vt:lpstr>H026  哦，神，是祢召我們 BY THEE, O GOD, INVITED (1/5)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H026 哦, 神, 是祢召我們BY THEE, O GOD, INVITED</dc:title>
  <dc:subject>Hymnary 聖徒詩歌</dc:subject>
  <dc:creator>Mary B. Peters</dc:creator>
  <cp:lastModifiedBy>Timothy Liang</cp:lastModifiedBy>
  <cp:revision>62</cp:revision>
  <dcterms:created xsi:type="dcterms:W3CDTF">2001-04-19T19:07:54Z</dcterms:created>
  <dcterms:modified xsi:type="dcterms:W3CDTF">2017-07-31T22:43:18Z</dcterms:modified>
</cp:coreProperties>
</file>